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71" r:id="rId4"/>
    <p:sldId id="272" r:id="rId5"/>
    <p:sldId id="275" r:id="rId6"/>
    <p:sldId id="273" r:id="rId7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0"/>
    <a:srgbClr val="FFFFCC"/>
    <a:srgbClr val="FFFF99"/>
    <a:srgbClr val="478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049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901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820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49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65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113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45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60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26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324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51B2440-6293-4195-A187-E0ECE1E4088A}" type="datetimeFigureOut">
              <a:rPr lang="sv-SE" smtClean="0"/>
              <a:t>2018-12-21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A13EE4D-4EF7-4FFE-8B54-CEC09088F6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41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13165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6" name="Picture 2" descr="CCM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-42862"/>
            <a:ext cx="1233488" cy="85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flipV="1">
            <a:off x="0" y="4579620"/>
            <a:ext cx="9144000" cy="56388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38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79405" y="2064772"/>
            <a:ext cx="154401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CCM v0.34</a:t>
            </a:r>
            <a:endParaRPr lang="sv-SE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9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61943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2" name="Rectangle 41"/>
          <p:cNvSpPr/>
          <p:nvPr/>
        </p:nvSpPr>
        <p:spPr>
          <a:xfrm>
            <a:off x="112706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TextBox 20"/>
          <p:cNvSpPr txBox="1"/>
          <p:nvPr/>
        </p:nvSpPr>
        <p:spPr>
          <a:xfrm>
            <a:off x="3397411" y="670312"/>
            <a:ext cx="244515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Copy and </a:t>
            </a:r>
            <a:r>
              <a:rPr lang="sv-S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Paste </a:t>
            </a:r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DR-view</a:t>
            </a:r>
            <a:endParaRPr lang="sv-SE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2980" r="56746" b="51041"/>
          <a:stretch/>
        </p:blipFill>
        <p:spPr bwMode="auto">
          <a:xfrm>
            <a:off x="3233149" y="2201539"/>
            <a:ext cx="2337071" cy="158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0" y="2125980"/>
            <a:ext cx="2592709" cy="138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55002" y="1451542"/>
            <a:ext cx="21592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 (drag with right mouse button) and press Ctrl+C to copy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67721" y="1453831"/>
            <a:ext cx="26748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Press Ctrl+V to paste. Pasted objects is added and marked and follow cursor until mouse clicked.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77621" y="1370750"/>
            <a:ext cx="2674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Top DS are pasted as regular DS as there can only be one top DS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Possible to paste in other DR and in also in a another CC.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Only internal connections are preserved</a:t>
            </a:r>
          </a:p>
        </p:txBody>
      </p:sp>
    </p:spTree>
    <p:extLst>
      <p:ext uri="{BB962C8B-B14F-4D97-AF65-F5344CB8AC3E}">
        <p14:creationId xmlns:p14="http://schemas.microsoft.com/office/powerpoint/2010/main" val="24519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61943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2" name="Rectangle 41"/>
          <p:cNvSpPr/>
          <p:nvPr/>
        </p:nvSpPr>
        <p:spPr>
          <a:xfrm>
            <a:off x="112706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TextBox 20"/>
          <p:cNvSpPr txBox="1"/>
          <p:nvPr/>
        </p:nvSpPr>
        <p:spPr>
          <a:xfrm>
            <a:off x="3775980" y="670312"/>
            <a:ext cx="168802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 save options</a:t>
            </a:r>
            <a:endParaRPr lang="sv-SE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3" name="TextBox 42"/>
          <p:cNvSpPr txBox="1"/>
          <p:nvPr/>
        </p:nvSpPr>
        <p:spPr>
          <a:xfrm>
            <a:off x="455002" y="1451542"/>
            <a:ext cx="21592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Ctrl+S to save. Can be used from main window and Edit CC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67721" y="1453831"/>
            <a:ext cx="2674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Possible to activate autosave. User choice will follow model.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Save interval is every minute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77621" y="1370750"/>
            <a:ext cx="2674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(</a:t>
            </a:r>
            <a:r>
              <a:rPr lang="sv-SE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bak-file) is created on first autosave each session. This gives a chance to revert if there’s a unwanted autosave.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201539"/>
            <a:ext cx="1937624" cy="160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337" y="2315839"/>
            <a:ext cx="2245066" cy="197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12705" y="1270452"/>
            <a:ext cx="6064915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TextBox 20"/>
          <p:cNvSpPr txBox="1"/>
          <p:nvPr/>
        </p:nvSpPr>
        <p:spPr>
          <a:xfrm>
            <a:off x="3557560" y="670312"/>
            <a:ext cx="212487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Edit IW from iw-matrix</a:t>
            </a:r>
            <a:endParaRPr lang="sv-SE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3" name="TextBox 42"/>
          <p:cNvSpPr txBox="1"/>
          <p:nvPr/>
        </p:nvSpPr>
        <p:spPr>
          <a:xfrm>
            <a:off x="455002" y="1451542"/>
            <a:ext cx="2159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 new IW to by clicking in cell 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77621" y="1370750"/>
            <a:ext cx="2674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Updates done in iw-matrix will instantly show in DR-view.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Updates done in DR-view will not happen in iw-matrix.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Default values are set as below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15" y="2217576"/>
            <a:ext cx="3966094" cy="190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>
            <a:off x="1729740" y="1705458"/>
            <a:ext cx="3002280" cy="1891182"/>
          </a:xfrm>
          <a:prstGeom prst="straightConnector1">
            <a:avLst/>
          </a:prstGeom>
          <a:ln>
            <a:solidFill>
              <a:srgbClr val="4785D1"/>
            </a:solidFill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38324" y="1923102"/>
            <a:ext cx="1247036" cy="1673538"/>
          </a:xfrm>
          <a:prstGeom prst="straightConnector1">
            <a:avLst/>
          </a:prstGeom>
          <a:ln>
            <a:solidFill>
              <a:srgbClr val="4785D1"/>
            </a:solidFill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58693" y="1465626"/>
            <a:ext cx="21592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Click on existing connection will highlight in DR-view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861560" y="2109414"/>
            <a:ext cx="76200" cy="1487226"/>
          </a:xfrm>
          <a:prstGeom prst="straightConnector1">
            <a:avLst/>
          </a:prstGeom>
          <a:ln>
            <a:solidFill>
              <a:srgbClr val="4785D1"/>
            </a:solidFill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01793" y="1465626"/>
            <a:ext cx="16713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clicked a second time, connection will be removed.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23" y="2755746"/>
            <a:ext cx="1378578" cy="186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2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12705" y="1270452"/>
            <a:ext cx="6064915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TextBox 20"/>
          <p:cNvSpPr txBox="1"/>
          <p:nvPr/>
        </p:nvSpPr>
        <p:spPr>
          <a:xfrm>
            <a:off x="4061930" y="670312"/>
            <a:ext cx="111613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Excel Input</a:t>
            </a:r>
            <a:endParaRPr lang="sv-SE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3" name="TextBox 42"/>
          <p:cNvSpPr txBox="1"/>
          <p:nvPr/>
        </p:nvSpPr>
        <p:spPr>
          <a:xfrm>
            <a:off x="224758" y="1377042"/>
            <a:ext cx="179454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Fill template with data. Critical is to have same columns as template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77621" y="1370750"/>
            <a:ext cx="267484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CCM will try to find Paramter within DS and CC and modify value.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CC, DS or Parameter is not existing, CCM will create these. This will be show in log.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Excel-template is attaced. This is not needed, as long as columns are matching.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57249" y="1377042"/>
            <a:ext cx="16319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import table and select Excel-file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028" b="67782"/>
          <a:stretch/>
        </p:blipFill>
        <p:spPr bwMode="auto">
          <a:xfrm>
            <a:off x="2274582" y="2085571"/>
            <a:ext cx="1008048" cy="152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15" b="66981"/>
          <a:stretch/>
        </p:blipFill>
        <p:spPr bwMode="auto">
          <a:xfrm>
            <a:off x="155575" y="2210590"/>
            <a:ext cx="1863725" cy="980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19" b="48061"/>
          <a:stretch/>
        </p:blipFill>
        <p:spPr bwMode="auto">
          <a:xfrm>
            <a:off x="3470432" y="2109166"/>
            <a:ext cx="2642882" cy="121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911426" y="1377042"/>
            <a:ext cx="179454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CCM reads Excel-files and adds/modifies entries according to table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57249" y="2841983"/>
            <a:ext cx="260534" cy="98203"/>
          </a:xfrm>
          <a:prstGeom prst="straightConnector1">
            <a:avLst/>
          </a:prstGeom>
          <a:ln>
            <a:solidFill>
              <a:srgbClr val="4785D1"/>
            </a:solidFill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31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61943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2" name="Rectangle 41"/>
          <p:cNvSpPr/>
          <p:nvPr/>
        </p:nvSpPr>
        <p:spPr>
          <a:xfrm>
            <a:off x="112706" y="1270452"/>
            <a:ext cx="2843854" cy="329055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TextBox 20"/>
          <p:cNvSpPr txBox="1"/>
          <p:nvPr/>
        </p:nvSpPr>
        <p:spPr>
          <a:xfrm>
            <a:off x="4147813" y="670312"/>
            <a:ext cx="94436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Bug fixes</a:t>
            </a:r>
            <a:endParaRPr lang="sv-SE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AutoShape 11" descr="Bildresultat fÃ¶r PD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AutoShape 13" descr="Bildresultat fÃ¶r PD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AutoShape 15" descr="Bildresultat fÃ¶r PD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AutoShape 17" descr="Bildresultat fÃ¶r PD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AutoShape 19" descr="Bildresultat fÃ¶r PD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3" name="TextBox 42"/>
          <p:cNvSpPr txBox="1"/>
          <p:nvPr/>
        </p:nvSpPr>
        <p:spPr>
          <a:xfrm>
            <a:off x="455002" y="1451542"/>
            <a:ext cx="21592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object is dragged with right mouse button, only structure connected with isb/rf will follow. Iib  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67721" y="1453831"/>
            <a:ext cx="267484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iib-Matrix is updated to give more relaible results. Needs to be tested to verify correct results.</a:t>
            </a:r>
          </a:p>
          <a:p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issues were related to FR with multiple </a:t>
            </a:r>
            <a:r>
              <a:rPr lang="sv-SE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DS </a:t>
            </a:r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resulting nonsquare matrix that wasn’t handled.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77621" y="1370750"/>
            <a:ext cx="26748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80" t="28344" r="29375" b="16111"/>
          <a:stretch/>
        </p:blipFill>
        <p:spPr bwMode="auto">
          <a:xfrm>
            <a:off x="155576" y="2315839"/>
            <a:ext cx="2645990" cy="15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957" y="2648385"/>
            <a:ext cx="2527826" cy="191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4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17370</TotalTime>
  <Words>332</Words>
  <Application>Microsoft Office PowerPoint</Application>
  <PresentationFormat>On-screen Show (16:9)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magnu_ofut1df</dc:creator>
  <cp:lastModifiedBy>magnu_ofut1df</cp:lastModifiedBy>
  <cp:revision>31</cp:revision>
  <dcterms:created xsi:type="dcterms:W3CDTF">2018-12-06T20:34:12Z</dcterms:created>
  <dcterms:modified xsi:type="dcterms:W3CDTF">2018-12-30T20:53:03Z</dcterms:modified>
</cp:coreProperties>
</file>